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287000" cx="18288000"/>
  <p:notesSz cx="6858000" cy="9144000"/>
  <p:embeddedFontLst>
    <p:embeddedFont>
      <p:font typeface="M PLUS 1p ExtraBold"/>
      <p:bold r:id="rId7"/>
    </p:embeddedFont>
    <p:embeddedFont>
      <p:font typeface="M PLUS 1p Medium"/>
      <p:regular r:id="rId8"/>
      <p:bold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57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MPLUS1pMedium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MPLUS1pExtraBold-bold.fntdata"/><Relationship Id="rId8" Type="http://schemas.openxmlformats.org/officeDocument/2006/relationships/font" Target="fonts/MPLUS1pMedium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623417" y="1489150"/>
            <a:ext cx="17041200" cy="41052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623400" y="5668250"/>
            <a:ext cx="17041200" cy="1585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623400" y="6304450"/>
            <a:ext cx="17041200" cy="26016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 rtl="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 rtl="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rtl="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rtl="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rtl="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rtl="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rtl="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rtl="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rtl="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623400" y="4301700"/>
            <a:ext cx="17041200" cy="1683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 rtl="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rtl="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rtl="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rtl="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rtl="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rtl="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rtl="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rtl="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 rtl="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 rtl="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980500" y="900300"/>
            <a:ext cx="12735600" cy="8181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9144000" y="-25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 rtl="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rtl="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rtl="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rtl="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rtl="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rtl="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rtl="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rtl="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623400" y="8461150"/>
            <a:ext cx="11997600" cy="121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●"/>
              <a:defRPr sz="3600">
                <a:solidFill>
                  <a:schemeClr val="dk2"/>
                </a:solidFill>
              </a:defRPr>
            </a:lvl1pPr>
            <a:lvl2pPr indent="-4064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2pPr>
            <a:lvl3pPr indent="-4064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3pPr>
            <a:lvl4pPr indent="-4064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4pPr>
            <a:lvl5pPr indent="-4064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5pPr>
            <a:lvl6pPr indent="-4064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6pPr>
            <a:lvl7pPr indent="-4064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7pPr>
            <a:lvl8pPr indent="-4064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8pPr>
            <a:lvl9pPr indent="-4064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rtl="0" algn="r">
              <a:buNone/>
              <a:defRPr sz="2000">
                <a:solidFill>
                  <a:schemeClr val="dk2"/>
                </a:solidFill>
              </a:defRPr>
            </a:lvl1pPr>
            <a:lvl2pPr lvl="1" rtl="0" algn="r">
              <a:buNone/>
              <a:defRPr sz="2000">
                <a:solidFill>
                  <a:schemeClr val="dk2"/>
                </a:solidFill>
              </a:defRPr>
            </a:lvl2pPr>
            <a:lvl3pPr lvl="2" rtl="0" algn="r">
              <a:buNone/>
              <a:defRPr sz="2000">
                <a:solidFill>
                  <a:schemeClr val="dk2"/>
                </a:solidFill>
              </a:defRPr>
            </a:lvl3pPr>
            <a:lvl4pPr lvl="3" rtl="0" algn="r">
              <a:buNone/>
              <a:defRPr sz="2000">
                <a:solidFill>
                  <a:schemeClr val="dk2"/>
                </a:solidFill>
              </a:defRPr>
            </a:lvl4pPr>
            <a:lvl5pPr lvl="4" rtl="0" algn="r">
              <a:buNone/>
              <a:defRPr sz="2000">
                <a:solidFill>
                  <a:schemeClr val="dk2"/>
                </a:solidFill>
              </a:defRPr>
            </a:lvl5pPr>
            <a:lvl6pPr lvl="5" rtl="0" algn="r">
              <a:buNone/>
              <a:defRPr sz="2000">
                <a:solidFill>
                  <a:schemeClr val="dk2"/>
                </a:solidFill>
              </a:defRPr>
            </a:lvl6pPr>
            <a:lvl7pPr lvl="6" rtl="0" algn="r">
              <a:buNone/>
              <a:defRPr sz="2000">
                <a:solidFill>
                  <a:schemeClr val="dk2"/>
                </a:solidFill>
              </a:defRPr>
            </a:lvl7pPr>
            <a:lvl8pPr lvl="7" rtl="0" algn="r">
              <a:buNone/>
              <a:defRPr sz="2000">
                <a:solidFill>
                  <a:schemeClr val="dk2"/>
                </a:solidFill>
              </a:defRPr>
            </a:lvl8pPr>
            <a:lvl9pPr lvl="8" rtl="0" algn="r">
              <a:buNone/>
              <a:defRPr sz="2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828800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907250" y="331275"/>
            <a:ext cx="40785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lt1"/>
                </a:solidFill>
                <a:latin typeface="M PLUS 1p Medium"/>
                <a:ea typeface="M PLUS 1p Medium"/>
                <a:cs typeface="M PLUS 1p Medium"/>
                <a:sym typeface="M PLUS 1p Medium"/>
              </a:rPr>
              <a:t>わしづかみウェビナー</a:t>
            </a:r>
            <a:endParaRPr sz="2400">
              <a:solidFill>
                <a:schemeClr val="lt1"/>
              </a:solidFill>
              <a:latin typeface="M PLUS 1p Medium"/>
              <a:ea typeface="M PLUS 1p Medium"/>
              <a:cs typeface="M PLUS 1p Medium"/>
              <a:sym typeface="M PLUS 1p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lt1"/>
                </a:solidFill>
                <a:latin typeface="M PLUS 1p Medium"/>
                <a:ea typeface="M PLUS 1p Medium"/>
                <a:cs typeface="M PLUS 1p Medium"/>
                <a:sym typeface="M PLUS 1p Medium"/>
              </a:rPr>
              <a:t>ウェビナー推進事業部</a:t>
            </a:r>
            <a:endParaRPr sz="2400">
              <a:solidFill>
                <a:schemeClr val="lt1"/>
              </a:solidFill>
              <a:latin typeface="M PLUS 1p Medium"/>
              <a:ea typeface="M PLUS 1p Medium"/>
              <a:cs typeface="M PLUS 1p Medium"/>
              <a:sym typeface="M PLUS 1p Medium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907250" y="1306925"/>
            <a:ext cx="40785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3200">
                <a:solidFill>
                  <a:schemeClr val="lt1"/>
                </a:solidFill>
                <a:latin typeface="M PLUS 1p ExtraBold"/>
                <a:ea typeface="M PLUS 1p ExtraBold"/>
                <a:cs typeface="M PLUS 1p ExtraBold"/>
                <a:sym typeface="M PLUS 1p ExtraBold"/>
              </a:rPr>
              <a:t>ウェビナー</a:t>
            </a:r>
            <a:r>
              <a:rPr lang="ja" sz="3200">
                <a:solidFill>
                  <a:schemeClr val="lt1"/>
                </a:solidFill>
                <a:latin typeface="M PLUS 1p ExtraBold"/>
                <a:ea typeface="M PLUS 1p ExtraBold"/>
                <a:cs typeface="M PLUS 1p ExtraBold"/>
                <a:sym typeface="M PLUS 1p ExtraBold"/>
              </a:rPr>
              <a:t>花子</a:t>
            </a:r>
            <a:endParaRPr sz="3200">
              <a:solidFill>
                <a:schemeClr val="lt1"/>
              </a:solidFill>
              <a:latin typeface="M PLUS 1p ExtraBold"/>
              <a:ea typeface="M PLUS 1p ExtraBold"/>
              <a:cs typeface="M PLUS 1p ExtraBold"/>
              <a:sym typeface="M PLUS 1p ExtraBold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000" y="462175"/>
            <a:ext cx="1472250" cy="147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255174" y="9390125"/>
            <a:ext cx="4644348" cy="53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