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fonts/font1.fntdata" ContentType="application/x-fontdata"/>
  <Override PartName="/ppt/fonts/font2.fntdata" ContentType="application/x-fontdata"/>
  <Override PartName="/ppt/fonts/font3.fntdata" ContentType="application/x-fontdata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4"/>
  </p:notesMasterIdLst>
  <p:sldIdLst>
    <p:sldId id="256" r:id="rId3"/>
  </p:sldIdLst>
  <p:sldSz cx="18288000" cy="10287000"/>
  <p:notesSz cx="6858000" cy="9144000"/>
  <p:embeddedFontLst>
    <p:embeddedFont>
      <p:font typeface="M PLUS 1p Medium" panose="020B0602020203020207"/>
      <p:regular r:id="rId8"/>
      <p:bold r:id="rId9"/>
    </p:embeddedFont>
    <p:embeddedFont>
      <p:font typeface="M PLUS 1p ExtraBold" panose="020B0802020203020207"/>
      <p:bold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0" y="0"/>
      </p:cViewPr>
      <p:guideLst>
        <p:guide orient="horz" pos="3240"/>
        <p:guide pos="576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font" Target="fonts/font2.fntdata"/><Relationship Id="rId8" Type="http://schemas.openxmlformats.org/officeDocument/2006/relationships/font" Target="fonts/font1.fntdata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font" Target="fonts/font3.fntdata"/><Relationship Id="rId1" Type="http://schemas.openxmlformats.org/officeDocument/2006/relationships/slideMaster" Target="slideMasters/slideMaster1.xml"/></Relationships>
</file>

<file path=ppt/media/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/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matchingName="Title slid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623417" y="1489150"/>
            <a:ext cx="17041200" cy="4105200"/>
          </a:xfrm>
          <a:prstGeom prst="rect">
            <a:avLst/>
          </a:prstGeom>
        </p:spPr>
        <p:txBody>
          <a:bodyPr spcFirstLastPara="1" wrap="square" lIns="182850" tIns="182850" rIns="182850" bIns="18285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1pPr>
            <a:lvl2pPr lvl="1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2pPr>
            <a:lvl3pPr lvl="2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3pPr>
            <a:lvl4pPr lvl="3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4pPr>
            <a:lvl5pPr lvl="4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5pPr>
            <a:lvl6pPr lvl="5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6pPr>
            <a:lvl7pPr lvl="6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7pPr>
            <a:lvl8pPr lvl="7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8pPr>
            <a:lvl9pPr lvl="8" algn="ctr">
              <a:spcBef>
                <a:spcPts val="0"/>
              </a:spcBef>
              <a:spcAft>
                <a:spcPts val="0"/>
              </a:spcAft>
              <a:buSzPts val="10400"/>
              <a:buNone/>
              <a:defRPr sz="10400"/>
            </a:lvl9pPr>
          </a:lstStyle>
          <a:p/>
        </p:txBody>
      </p:sp>
      <p:sp>
        <p:nvSpPr>
          <p:cNvPr id="11" name="Google Shape;11;p2"/>
          <p:cNvSpPr txBox="1"/>
          <p:nvPr>
            <p:ph type="subTitle" idx="1"/>
          </p:nvPr>
        </p:nvSpPr>
        <p:spPr>
          <a:xfrm>
            <a:off x="623400" y="5668250"/>
            <a:ext cx="17041200" cy="15852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9pPr>
          </a:lstStyle>
          <a:p/>
        </p:txBody>
      </p:sp>
      <p:sp>
        <p:nvSpPr>
          <p:cNvPr id="12" name="Google Shape;12;p2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type="title" hasCustomPrompt="1"/>
          </p:nvPr>
        </p:nvSpPr>
        <p:spPr>
          <a:xfrm>
            <a:off x="623400" y="2212250"/>
            <a:ext cx="17041200" cy="3927000"/>
          </a:xfrm>
          <a:prstGeom prst="rect">
            <a:avLst/>
          </a:prstGeom>
        </p:spPr>
        <p:txBody>
          <a:bodyPr spcFirstLastPara="1" wrap="square" lIns="182850" tIns="182850" rIns="182850" bIns="18285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1pPr>
            <a:lvl2pPr lvl="1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2pPr>
            <a:lvl3pPr lvl="2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3pPr>
            <a:lvl4pPr lvl="3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4pPr>
            <a:lvl5pPr lvl="4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5pPr>
            <a:lvl6pPr lvl="5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6pPr>
            <a:lvl7pPr lvl="6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7pPr>
            <a:lvl8pPr lvl="7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8pPr>
            <a:lvl9pPr lvl="8" algn="ctr">
              <a:spcBef>
                <a:spcPts val="0"/>
              </a:spcBef>
              <a:spcAft>
                <a:spcPts val="0"/>
              </a:spcAft>
              <a:buSzPts val="24000"/>
              <a:buNone/>
              <a:defRPr sz="24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type="body" idx="1"/>
          </p:nvPr>
        </p:nvSpPr>
        <p:spPr>
          <a:xfrm>
            <a:off x="623400" y="6304450"/>
            <a:ext cx="17041200" cy="26016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57200" algn="ctr">
              <a:spcBef>
                <a:spcPts val="0"/>
              </a:spcBef>
              <a:spcAft>
                <a:spcPts val="0"/>
              </a:spcAft>
              <a:buSzPts val="3600"/>
              <a:buChar char="●"/>
              <a:defRPr/>
            </a:lvl1pPr>
            <a:lvl2pPr marL="914400" lvl="1" indent="-406400" algn="ctr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2pPr>
            <a:lvl3pPr marL="1371600" lvl="2" indent="-406400" algn="ctr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3pPr>
            <a:lvl4pPr marL="1828800" lvl="3" indent="-406400" algn="ctr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4pPr>
            <a:lvl5pPr marL="2286000" lvl="4" indent="-406400" algn="ctr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5pPr>
            <a:lvl6pPr marL="2743200" lvl="5" indent="-406400" algn="ctr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6pPr>
            <a:lvl7pPr marL="3200400" lvl="6" indent="-406400" algn="ctr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7pPr>
            <a:lvl8pPr marL="3657600" lvl="7" indent="-406400" algn="ctr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8pPr>
            <a:lvl9pPr marL="4114800" lvl="8" indent="-406400" algn="ctr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matchingNam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matchingName="Section header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623400" y="4301700"/>
            <a:ext cx="17041200" cy="16836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1pPr>
            <a:lvl2pPr lvl="1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2pPr>
            <a:lvl3pPr lvl="2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3pPr>
            <a:lvl4pPr lvl="3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4pPr>
            <a:lvl5pPr lvl="4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5pPr>
            <a:lvl6pPr lvl="5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6pPr>
            <a:lvl7pPr lvl="6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7pPr>
            <a:lvl8pPr lvl="7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8pPr>
            <a:lvl9pPr lvl="8" algn="ctr">
              <a:spcBef>
                <a:spcPts val="0"/>
              </a:spcBef>
              <a:spcAft>
                <a:spcPts val="0"/>
              </a:spcAft>
              <a:buSzPts val="7200"/>
              <a:buNone/>
              <a:defRPr sz="7200"/>
            </a:lvl9pPr>
          </a:lstStyle>
          <a:p/>
        </p:txBody>
      </p:sp>
      <p:sp>
        <p:nvSpPr>
          <p:cNvPr id="15" name="Google Shape;15;p3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matchingName="Title and body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623400" y="890050"/>
            <a:ext cx="17041200" cy="11454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type="body" idx="1"/>
          </p:nvPr>
        </p:nvSpPr>
        <p:spPr>
          <a:xfrm>
            <a:off x="623400" y="2304950"/>
            <a:ext cx="17041200" cy="68328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57200">
              <a:spcBef>
                <a:spcPts val="0"/>
              </a:spcBef>
              <a:spcAft>
                <a:spcPts val="0"/>
              </a:spcAft>
              <a:buSzPts val="3600"/>
              <a:buChar char="●"/>
              <a:defRPr/>
            </a:lvl1pPr>
            <a:lvl2pPr marL="914400" lvl="1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2pPr>
            <a:lvl3pPr marL="1371600" lvl="2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3pPr>
            <a:lvl4pPr marL="1828800" lvl="3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4pPr>
            <a:lvl5pPr marL="2286000" lvl="4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5pPr>
            <a:lvl6pPr marL="2743200" lvl="5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6pPr>
            <a:lvl7pPr marL="3200400" lvl="6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7pPr>
            <a:lvl8pPr marL="3657600" lvl="7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8pPr>
            <a:lvl9pPr marL="4114800" lvl="8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623400" y="890050"/>
            <a:ext cx="17041200" cy="11454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type="body" idx="1"/>
          </p:nvPr>
        </p:nvSpPr>
        <p:spPr>
          <a:xfrm>
            <a:off x="623400" y="2304950"/>
            <a:ext cx="7999800" cy="68328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 sz="2800"/>
            </a:lvl1pPr>
            <a:lvl2pPr marL="914400" lvl="1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marL="1371600" lvl="2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marL="1828800" lvl="3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4pPr>
            <a:lvl5pPr marL="2286000" lvl="4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5pPr>
            <a:lvl6pPr marL="2743200" lvl="5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6pPr>
            <a:lvl7pPr marL="3200400" lvl="6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7pPr>
            <a:lvl8pPr marL="3657600" lvl="7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8pPr>
            <a:lvl9pPr marL="4114800" lvl="8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9pPr>
          </a:lstStyle>
          <a:p/>
        </p:txBody>
      </p:sp>
      <p:sp>
        <p:nvSpPr>
          <p:cNvPr id="23" name="Google Shape;23;p5"/>
          <p:cNvSpPr txBox="1"/>
          <p:nvPr>
            <p:ph type="body" idx="2"/>
          </p:nvPr>
        </p:nvSpPr>
        <p:spPr>
          <a:xfrm>
            <a:off x="9664800" y="2304950"/>
            <a:ext cx="7999800" cy="68328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 sz="2800"/>
            </a:lvl1pPr>
            <a:lvl2pPr marL="914400" lvl="1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marL="1371600" lvl="2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marL="1828800" lvl="3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4pPr>
            <a:lvl5pPr marL="2286000" lvl="4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5pPr>
            <a:lvl6pPr marL="2743200" lvl="5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6pPr>
            <a:lvl7pPr marL="3200400" lvl="6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7pPr>
            <a:lvl8pPr marL="3657600" lvl="7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8pPr>
            <a:lvl9pPr marL="4114800" lvl="8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9pPr>
          </a:lstStyle>
          <a:p/>
        </p:txBody>
      </p:sp>
      <p:sp>
        <p:nvSpPr>
          <p:cNvPr id="24" name="Google Shape;24;p5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matchingName="Title 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623400" y="890050"/>
            <a:ext cx="17041200" cy="11454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623400" y="1111200"/>
            <a:ext cx="5616000" cy="1511400"/>
          </a:xfrm>
          <a:prstGeom prst="rect">
            <a:avLst/>
          </a:prstGeom>
        </p:spPr>
        <p:txBody>
          <a:bodyPr spcFirstLastPara="1" wrap="square" lIns="182850" tIns="182850" rIns="182850" bIns="182850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0" name="Google Shape;30;p7"/>
          <p:cNvSpPr txBox="1"/>
          <p:nvPr>
            <p:ph type="body" idx="1"/>
          </p:nvPr>
        </p:nvSpPr>
        <p:spPr>
          <a:xfrm>
            <a:off x="623400" y="2779200"/>
            <a:ext cx="5616000" cy="63588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1pPr>
            <a:lvl2pPr marL="914400" lvl="1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marL="1371600" lvl="2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marL="1828800" lvl="3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4pPr>
            <a:lvl5pPr marL="2286000" lvl="4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5pPr>
            <a:lvl6pPr marL="2743200" lvl="5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6pPr>
            <a:lvl7pPr marL="3200400" lvl="6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7pPr>
            <a:lvl8pPr marL="3657600" lvl="7" indent="-3810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8pPr>
            <a:lvl9pPr marL="4114800" lvl="8" indent="-3810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9pPr>
          </a:lstStyle>
          <a:p/>
        </p:txBody>
      </p:sp>
      <p:sp>
        <p:nvSpPr>
          <p:cNvPr id="31" name="Google Shape;31;p7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980500" y="900300"/>
            <a:ext cx="12735600" cy="81816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1pPr>
            <a:lvl2pPr lvl="1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2pPr>
            <a:lvl3pPr lvl="2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3pPr>
            <a:lvl4pPr lvl="3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4pPr>
            <a:lvl5pPr lvl="4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5pPr>
            <a:lvl6pPr lvl="5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6pPr>
            <a:lvl7pPr lvl="6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7pPr>
            <a:lvl8pPr lvl="7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8pPr>
            <a:lvl9pPr lvl="8">
              <a:spcBef>
                <a:spcPts val="0"/>
              </a:spcBef>
              <a:spcAft>
                <a:spcPts val="0"/>
              </a:spcAft>
              <a:buSzPts val="9600"/>
              <a:buNone/>
              <a:defRPr sz="9600"/>
            </a:lvl9pPr>
          </a:lstStyle>
          <a:p/>
        </p:txBody>
      </p:sp>
      <p:sp>
        <p:nvSpPr>
          <p:cNvPr id="34" name="Google Shape;34;p8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9144000" y="-250"/>
            <a:ext cx="9144000" cy="10287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82850" tIns="182850" rIns="182850" bIns="18285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531000" y="2466350"/>
            <a:ext cx="8090400" cy="2964600"/>
          </a:xfrm>
          <a:prstGeom prst="rect">
            <a:avLst/>
          </a:prstGeom>
        </p:spPr>
        <p:txBody>
          <a:bodyPr spcFirstLastPara="1" wrap="square" lIns="182850" tIns="182850" rIns="182850" bIns="18285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1pPr>
            <a:lvl2pPr lvl="1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2pPr>
            <a:lvl3pPr lvl="2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3pPr>
            <a:lvl4pPr lvl="3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4pPr>
            <a:lvl5pPr lvl="4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5pPr>
            <a:lvl6pPr lvl="5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6pPr>
            <a:lvl7pPr lvl="6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7pPr>
            <a:lvl8pPr lvl="7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8pPr>
            <a:lvl9pPr lvl="8" algn="ctr">
              <a:spcBef>
                <a:spcPts val="0"/>
              </a:spcBef>
              <a:spcAft>
                <a:spcPts val="0"/>
              </a:spcAft>
              <a:buSzPts val="8400"/>
              <a:buNone/>
              <a:defRPr sz="8400"/>
            </a:lvl9pPr>
          </a:lstStyle>
          <a:p/>
        </p:txBody>
      </p:sp>
      <p:sp>
        <p:nvSpPr>
          <p:cNvPr id="38" name="Google Shape;38;p9"/>
          <p:cNvSpPr txBox="1"/>
          <p:nvPr>
            <p:ph type="subTitle" idx="1"/>
          </p:nvPr>
        </p:nvSpPr>
        <p:spPr>
          <a:xfrm>
            <a:off x="531000" y="5606150"/>
            <a:ext cx="8090400" cy="2470200"/>
          </a:xfrm>
          <a:prstGeom prst="rect">
            <a:avLst/>
          </a:prstGeom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9" name="Google Shape;39;p9"/>
          <p:cNvSpPr txBox="1"/>
          <p:nvPr>
            <p:ph type="body" idx="2"/>
          </p:nvPr>
        </p:nvSpPr>
        <p:spPr>
          <a:xfrm>
            <a:off x="9879000" y="1448150"/>
            <a:ext cx="7674000" cy="7390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marL="457200" lvl="0" indent="-457200">
              <a:spcBef>
                <a:spcPts val="0"/>
              </a:spcBef>
              <a:spcAft>
                <a:spcPts val="0"/>
              </a:spcAft>
              <a:buSzPts val="3600"/>
              <a:buChar char="●"/>
              <a:defRPr/>
            </a:lvl1pPr>
            <a:lvl2pPr marL="914400" lvl="1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2pPr>
            <a:lvl3pPr marL="1371600" lvl="2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3pPr>
            <a:lvl4pPr marL="1828800" lvl="3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4pPr>
            <a:lvl5pPr marL="2286000" lvl="4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5pPr>
            <a:lvl6pPr marL="2743200" lvl="5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6pPr>
            <a:lvl7pPr marL="3200400" lvl="6" indent="-406400"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7pPr>
            <a:lvl8pPr marL="3657600" lvl="7" indent="-406400"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8pPr>
            <a:lvl9pPr marL="4114800" lvl="8" indent="-406400"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type="body" idx="1"/>
          </p:nvPr>
        </p:nvSpPr>
        <p:spPr>
          <a:xfrm>
            <a:off x="623400" y="8461150"/>
            <a:ext cx="11997600" cy="1210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623400" y="890050"/>
            <a:ext cx="17041200" cy="114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2850" tIns="182850" rIns="182850" bIns="18285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None/>
              <a:defRPr sz="5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type="body" idx="1"/>
          </p:nvPr>
        </p:nvSpPr>
        <p:spPr>
          <a:xfrm>
            <a:off x="623400" y="2304950"/>
            <a:ext cx="17041200" cy="6832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2850" tIns="182850" rIns="182850" bIns="182850" anchor="t" anchorCtr="0">
            <a:normAutofit/>
          </a:bodyPr>
          <a:lstStyle>
            <a:lvl1pPr marL="457200" lvl="0" indent="-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Char char="●"/>
              <a:defRPr sz="3600">
                <a:solidFill>
                  <a:schemeClr val="dk2"/>
                </a:solidFill>
              </a:defRPr>
            </a:lvl1pPr>
            <a:lvl2pPr marL="914400" lvl="1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○"/>
              <a:defRPr sz="2800">
                <a:solidFill>
                  <a:schemeClr val="dk2"/>
                </a:solidFill>
              </a:defRPr>
            </a:lvl2pPr>
            <a:lvl3pPr marL="1371600" lvl="2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■"/>
              <a:defRPr sz="2800">
                <a:solidFill>
                  <a:schemeClr val="dk2"/>
                </a:solidFill>
              </a:defRPr>
            </a:lvl3pPr>
            <a:lvl4pPr marL="1828800" lvl="3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●"/>
              <a:defRPr sz="2800">
                <a:solidFill>
                  <a:schemeClr val="dk2"/>
                </a:solidFill>
              </a:defRPr>
            </a:lvl4pPr>
            <a:lvl5pPr marL="2286000" lvl="4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○"/>
              <a:defRPr sz="2800">
                <a:solidFill>
                  <a:schemeClr val="dk2"/>
                </a:solidFill>
              </a:defRPr>
            </a:lvl5pPr>
            <a:lvl6pPr marL="2743200" lvl="5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■"/>
              <a:defRPr sz="2800">
                <a:solidFill>
                  <a:schemeClr val="dk2"/>
                </a:solidFill>
              </a:defRPr>
            </a:lvl6pPr>
            <a:lvl7pPr marL="3200400" lvl="6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●"/>
              <a:defRPr sz="2800">
                <a:solidFill>
                  <a:schemeClr val="dk2"/>
                </a:solidFill>
              </a:defRPr>
            </a:lvl7pPr>
            <a:lvl8pPr marL="3657600" lvl="7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○"/>
              <a:defRPr sz="2800">
                <a:solidFill>
                  <a:schemeClr val="dk2"/>
                </a:solidFill>
              </a:defRPr>
            </a:lvl8pPr>
            <a:lvl9pPr marL="4114800" lvl="8" indent="-406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Char char="■"/>
              <a:defRPr sz="28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type="sldNum" idx="12"/>
          </p:nvPr>
        </p:nvSpPr>
        <p:spPr>
          <a:xfrm>
            <a:off x="16944916" y="9326434"/>
            <a:ext cx="1097400" cy="78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2850" tIns="182850" rIns="182850" bIns="182850" anchor="ctr" anchorCtr="0">
            <a:normAutofit/>
          </a:bodyPr>
          <a:lstStyle>
            <a:lvl1pPr lvl="0" algn="r">
              <a:buNone/>
              <a:defRPr sz="2000">
                <a:solidFill>
                  <a:schemeClr val="dk2"/>
                </a:solidFill>
              </a:defRPr>
            </a:lvl1pPr>
            <a:lvl2pPr lvl="1" algn="r">
              <a:buNone/>
              <a:defRPr sz="2000">
                <a:solidFill>
                  <a:schemeClr val="dk2"/>
                </a:solidFill>
              </a:defRPr>
            </a:lvl2pPr>
            <a:lvl3pPr lvl="2" algn="r">
              <a:buNone/>
              <a:defRPr sz="2000">
                <a:solidFill>
                  <a:schemeClr val="dk2"/>
                </a:solidFill>
              </a:defRPr>
            </a:lvl3pPr>
            <a:lvl4pPr lvl="3" algn="r">
              <a:buNone/>
              <a:defRPr sz="2000">
                <a:solidFill>
                  <a:schemeClr val="dk2"/>
                </a:solidFill>
              </a:defRPr>
            </a:lvl4pPr>
            <a:lvl5pPr lvl="4" algn="r">
              <a:buNone/>
              <a:defRPr sz="2000">
                <a:solidFill>
                  <a:schemeClr val="dk2"/>
                </a:solidFill>
              </a:defRPr>
            </a:lvl5pPr>
            <a:lvl6pPr lvl="5" algn="r">
              <a:buNone/>
              <a:defRPr sz="2000">
                <a:solidFill>
                  <a:schemeClr val="dk2"/>
                </a:solidFill>
              </a:defRPr>
            </a:lvl6pPr>
            <a:lvl7pPr lvl="6" algn="r">
              <a:buNone/>
              <a:defRPr sz="2000">
                <a:solidFill>
                  <a:schemeClr val="dk2"/>
                </a:solidFill>
              </a:defRPr>
            </a:lvl7pPr>
            <a:lvl8pPr lvl="7" algn="r">
              <a:buNone/>
              <a:defRPr sz="2000">
                <a:solidFill>
                  <a:schemeClr val="dk2"/>
                </a:solidFill>
              </a:defRPr>
            </a:lvl8pPr>
            <a:lvl9pPr lvl="8" algn="r">
              <a:buNone/>
              <a:defRPr sz="2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</a:fld>
            <a:endParaRPr lang="en-US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5" Type="http://schemas.openxmlformats.org/officeDocument/2006/relationships/notesSlide" Target="../notesSlides/notesSlide1.xml"/><Relationship Id="rId4" Type="http://schemas.openxmlformats.org/officeDocument/2006/relationships/slideLayout" Target="../slideLayouts/slideLayout1.xml"/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18288000" cy="10287000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11660450" y="8387950"/>
            <a:ext cx="6275400" cy="1108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2850" tIns="182850" rIns="182850" bIns="182850" anchor="t" anchorCtr="0">
            <a:sp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rgbClr val="434343"/>
                </a:solidFill>
                <a:latin typeface="M PLUS 1p Medium" panose="020B0602020203020207"/>
                <a:ea typeface="M PLUS 1p Medium" panose="020B0602020203020207"/>
                <a:cs typeface="M PLUS 1p Medium" panose="020B0602020203020207"/>
                <a:sym typeface="M PLUS 1p Medium" panose="020B0602020203020207"/>
              </a:rPr>
              <a:t>わしづかみウェビナー</a:t>
            </a:r>
            <a:endParaRPr sz="2400">
              <a:solidFill>
                <a:srgbClr val="434343"/>
              </a:solidFill>
              <a:latin typeface="M PLUS 1p Medium" panose="020B0602020203020207"/>
              <a:ea typeface="M PLUS 1p Medium" panose="020B0602020203020207"/>
              <a:cs typeface="M PLUS 1p Medium" panose="020B0602020203020207"/>
              <a:sym typeface="M PLUS 1p Medium" panose="020B0602020203020207"/>
            </a:endParaRPr>
          </a:p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rgbClr val="434343"/>
                </a:solidFill>
                <a:latin typeface="M PLUS 1p Medium" panose="020B0602020203020207"/>
                <a:ea typeface="M PLUS 1p Medium" panose="020B0602020203020207"/>
                <a:cs typeface="M PLUS 1p Medium" panose="020B0602020203020207"/>
                <a:sym typeface="M PLUS 1p Medium" panose="020B0602020203020207"/>
              </a:rPr>
              <a:t>ウェビナー推進事業部</a:t>
            </a:r>
            <a:endParaRPr sz="2400">
              <a:solidFill>
                <a:srgbClr val="434343"/>
              </a:solidFill>
              <a:latin typeface="M PLUS 1p Medium" panose="020B0602020203020207"/>
              <a:ea typeface="M PLUS 1p Medium" panose="020B0602020203020207"/>
              <a:cs typeface="M PLUS 1p Medium" panose="020B0602020203020207"/>
              <a:sym typeface="M PLUS 1p Medium" panose="020B0602020203020207"/>
            </a:endParaRPr>
          </a:p>
        </p:txBody>
      </p:sp>
      <p:sp>
        <p:nvSpPr>
          <p:cNvPr id="56" name="Google Shape;56;p13"/>
          <p:cNvSpPr txBox="1"/>
          <p:nvPr/>
        </p:nvSpPr>
        <p:spPr>
          <a:xfrm>
            <a:off x="11660450" y="9363600"/>
            <a:ext cx="6275400" cy="861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2850" tIns="182850" rIns="182850" bIns="182850" anchor="t" anchorCtr="0">
            <a:sp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200">
                <a:solidFill>
                  <a:srgbClr val="434343"/>
                </a:solidFill>
                <a:latin typeface="M PLUS 1p ExtraBold" panose="020B0802020203020207"/>
                <a:ea typeface="M PLUS 1p ExtraBold" panose="020B0802020203020207"/>
                <a:cs typeface="M PLUS 1p ExtraBold" panose="020B0802020203020207"/>
                <a:sym typeface="M PLUS 1p ExtraBold" panose="020B0802020203020207"/>
              </a:rPr>
              <a:t>ウェビナー花子</a:t>
            </a:r>
            <a:endParaRPr sz="3200">
              <a:solidFill>
                <a:srgbClr val="434343"/>
              </a:solidFill>
              <a:latin typeface="M PLUS 1p ExtraBold" panose="020B0802020203020207"/>
              <a:ea typeface="M PLUS 1p ExtraBold" panose="020B0802020203020207"/>
              <a:cs typeface="M PLUS 1p ExtraBold" panose="020B0802020203020207"/>
              <a:sym typeface="M PLUS 1p ExtraBold" panose="020B0802020203020207"/>
            </a:endParaRPr>
          </a:p>
        </p:txBody>
      </p:sp>
      <p:pic>
        <p:nvPicPr>
          <p:cNvPr id="1" name="図形 0" descr="QR_473828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2260" y="255905"/>
            <a:ext cx="1109345" cy="1109345"/>
          </a:xfrm>
          <a:prstGeom prst="rect">
            <a:avLst/>
          </a:prstGeom>
        </p:spPr>
      </p:pic>
      <p:pic>
        <p:nvPicPr>
          <p:cNvPr id="2" name="図形 1" descr="logo_0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658620" y="284480"/>
            <a:ext cx="2834005" cy="974725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WPS Presentation</Application>
  <PresentationFormat/>
  <Paragraphs>5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0" baseType="lpstr">
      <vt:lpstr>Arial</vt:lpstr>
      <vt:lpstr>ＭＳ Ｐゴシック</vt:lpstr>
      <vt:lpstr>Wingdings</vt:lpstr>
      <vt:lpstr>Arial</vt:lpstr>
      <vt:lpstr>M PLUS 1p Medium</vt:lpstr>
      <vt:lpstr>M PLUS 1p ExtraBold</vt:lpstr>
      <vt:lpstr>Microsoft YaHei</vt:lpstr>
      <vt:lpstr>ＭＳ Ｐゴシック</vt:lpstr>
      <vt:lpstr>Simple Light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incno</cp:lastModifiedBy>
  <cp:revision>1</cp:revision>
  <dcterms:created xsi:type="dcterms:W3CDTF">2022-07-22T07:21:56Z</dcterms:created>
  <dcterms:modified xsi:type="dcterms:W3CDTF">2022-07-22T07:21:57Z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1041-10.8.0.5773</vt:lpwstr>
  </property>
</Properties>
</file>