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</p:sldIdLst>
  <p:sldSz cx="18288000" cy="10287000"/>
  <p:notesSz cx="6858000" cy="9144000"/>
  <p:embeddedFontLst>
    <p:embeddedFont>
      <p:font typeface="M PLUS 1p Medium" panose="020B0602020203020207"/>
      <p:regular r:id="rId8"/>
      <p:bold r:id="rId9"/>
    </p:embeddedFont>
    <p:embeddedFont>
      <p:font typeface="M PLUS 1p ExtraBold" panose="020B0802020203020207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240"/>
        <p:guide pos="576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11" name="Google Shape;11;p2"/>
          <p:cNvSpPr txBox="1"/>
          <p:nvPr>
            <p:ph type="subTitle" idx="1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2" name="Google Shape;12;p2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type="body" idx="1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marL="914400" lvl="1" indent="-406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4064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marL="1828800" lvl="3" indent="-406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marL="2286000" lvl="4" indent="-406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marL="2743200" lvl="5" indent="-4064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marL="3200400" lvl="6" indent="-406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marL="3657600" lvl="7" indent="-406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marL="4114800" lvl="8" indent="-4064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15" name="Google Shape;15;p3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marL="1828800" lvl="3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marL="2286000" lvl="4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marL="2743200" lvl="5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marL="3200400" lvl="6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marL="3657600" lvl="7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marL="4114800" lvl="8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3" name="Google Shape;23;p5"/>
          <p:cNvSpPr txBox="1"/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4" name="Google Shape;24;p5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p7"/>
          <p:cNvSpPr txBox="1"/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34" name="Google Shape;34;p8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8" name="Google Shape;38;p9"/>
          <p:cNvSpPr txBox="1"/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marL="1828800" lvl="3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marL="2286000" lvl="4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marL="2743200" lvl="5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marL="3200400" lvl="6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marL="3657600" lvl="7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marL="4114800" lvl="8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type="body" idx="1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marL="914400" lvl="1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marL="1371600" lvl="2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marL="1828800" lvl="3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marL="2286000" lvl="4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marL="2743200" lvl="5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marL="3200400" lvl="6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marL="3657600" lvl="7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marL="4114800" lvl="8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1660450" y="8387950"/>
            <a:ext cx="62754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34343"/>
                </a:solidFill>
                <a:latin typeface="M PLUS 1p Medium" panose="020B0602020203020207"/>
                <a:ea typeface="M PLUS 1p Medium" panose="020B0602020203020207"/>
                <a:cs typeface="M PLUS 1p Medium" panose="020B0602020203020207"/>
                <a:sym typeface="M PLUS 1p Medium" panose="020B0602020203020207"/>
              </a:rPr>
              <a:t>わしづかみウェビナー</a:t>
            </a:r>
            <a:endParaRPr sz="2400">
              <a:solidFill>
                <a:srgbClr val="434343"/>
              </a:solidFill>
              <a:latin typeface="M PLUS 1p Medium" panose="020B0602020203020207"/>
              <a:ea typeface="M PLUS 1p Medium" panose="020B0602020203020207"/>
              <a:cs typeface="M PLUS 1p Medium" panose="020B0602020203020207"/>
              <a:sym typeface="M PLUS 1p Medium" panose="020B0602020203020207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34343"/>
                </a:solidFill>
                <a:latin typeface="M PLUS 1p Medium" panose="020B0602020203020207"/>
                <a:ea typeface="M PLUS 1p Medium" panose="020B0602020203020207"/>
                <a:cs typeface="M PLUS 1p Medium" panose="020B0602020203020207"/>
                <a:sym typeface="M PLUS 1p Medium" panose="020B0602020203020207"/>
              </a:rPr>
              <a:t>ウェビナー推進事業部</a:t>
            </a:r>
            <a:endParaRPr sz="2400">
              <a:solidFill>
                <a:srgbClr val="434343"/>
              </a:solidFill>
              <a:latin typeface="M PLUS 1p Medium" panose="020B0602020203020207"/>
              <a:ea typeface="M PLUS 1p Medium" panose="020B0602020203020207"/>
              <a:cs typeface="M PLUS 1p Medium" panose="020B0602020203020207"/>
              <a:sym typeface="M PLUS 1p Medium" panose="020B0602020203020207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1660450" y="9363600"/>
            <a:ext cx="62754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434343"/>
                </a:solidFill>
                <a:latin typeface="M PLUS 1p ExtraBold" panose="020B0802020203020207"/>
                <a:ea typeface="M PLUS 1p ExtraBold" panose="020B0802020203020207"/>
                <a:cs typeface="M PLUS 1p ExtraBold" panose="020B0802020203020207"/>
                <a:sym typeface="M PLUS 1p ExtraBold" panose="020B0802020203020207"/>
              </a:rPr>
              <a:t>ウェビナー花子</a:t>
            </a:r>
            <a:endParaRPr sz="3200">
              <a:solidFill>
                <a:srgbClr val="434343"/>
              </a:solidFill>
              <a:latin typeface="M PLUS 1p ExtraBold" panose="020B0802020203020207"/>
              <a:ea typeface="M PLUS 1p ExtraBold" panose="020B0802020203020207"/>
              <a:cs typeface="M PLUS 1p ExtraBold" panose="020B0802020203020207"/>
              <a:sym typeface="M PLUS 1p ExtraBold" panose="020B0802020203020207"/>
            </a:endParaRPr>
          </a:p>
        </p:txBody>
      </p:sp>
      <p:pic>
        <p:nvPicPr>
          <p:cNvPr id="1" name="図形 0" descr="QR_4738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" y="255905"/>
            <a:ext cx="1109345" cy="1109345"/>
          </a:xfrm>
          <a:prstGeom prst="rect">
            <a:avLst/>
          </a:prstGeom>
        </p:spPr>
      </p:pic>
      <p:pic>
        <p:nvPicPr>
          <p:cNvPr id="2" name="図形 1" descr="logo_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620" y="284480"/>
            <a:ext cx="2834005" cy="9747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WPS Presentation</Application>
  <PresentationFormat/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Wingdings</vt:lpstr>
      <vt:lpstr>Arial</vt:lpstr>
      <vt:lpstr>M PLUS 1p Medium</vt:lpstr>
      <vt:lpstr>M PLUS 1p ExtraBold</vt:lpstr>
      <vt:lpstr>Microsoft YaHei</vt:lpstr>
      <vt:lpstr>ＭＳ Ｐゴシック</vt:lpstr>
      <vt:lpstr>Simple Light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incno</cp:lastModifiedBy>
  <cp:revision>1</cp:revision>
  <dcterms:created xsi:type="dcterms:W3CDTF">2022-07-22T07:21:56Z</dcterms:created>
  <dcterms:modified xsi:type="dcterms:W3CDTF">2022-07-22T07:21:57Z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1041-10.8.0.5773</vt:lpwstr>
  </property>
</Properties>
</file>