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</p:sldIdLst>
  <p:sldSz cx="18288000" cy="10287000"/>
  <p:notesSz cx="6858000" cy="9144000"/>
  <p:embeddedFontLst>
    <p:embeddedFont>
      <p:font typeface="M PLUS 1p Medium" panose="020B0602020203020207"/>
      <p:regular r:id="rId8"/>
      <p:bold r:id="rId9"/>
    </p:embeddedFont>
    <p:embeddedFont>
      <p:font typeface="M PLUS 1p ExtraBold" panose="020B0802020203020207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240"/>
        <p:guide pos="576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2.fntdata"/><Relationship Id="rId8" Type="http://schemas.openxmlformats.org/officeDocument/2006/relationships/font" Target="fonts/font1.fntdata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font" Target="fonts/font3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623417" y="1489150"/>
            <a:ext cx="17041200" cy="4105200"/>
          </a:xfrm>
          <a:prstGeom prst="rect">
            <a:avLst/>
          </a:prstGeom>
        </p:spPr>
        <p:txBody>
          <a:bodyPr spcFirstLastPara="1" wrap="square" lIns="182850" tIns="182850" rIns="182850" bIns="1828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9pPr>
          </a:lstStyle>
          <a:p/>
        </p:txBody>
      </p:sp>
      <p:sp>
        <p:nvSpPr>
          <p:cNvPr id="11" name="Google Shape;11;p2"/>
          <p:cNvSpPr txBox="1"/>
          <p:nvPr>
            <p:ph type="subTitle" idx="1"/>
          </p:nvPr>
        </p:nvSpPr>
        <p:spPr>
          <a:xfrm>
            <a:off x="623400" y="5668250"/>
            <a:ext cx="17041200" cy="15852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12" name="Google Shape;12;p2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type="title" hasCustomPrompt="1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spcFirstLastPara="1" wrap="square" lIns="182850" tIns="182850" rIns="182850" bIns="1828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type="body" idx="1"/>
          </p:nvPr>
        </p:nvSpPr>
        <p:spPr>
          <a:xfrm>
            <a:off x="623400" y="6304450"/>
            <a:ext cx="17041200" cy="26016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45720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marL="914400" lvl="1" indent="-406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marL="1371600" lvl="2" indent="-4064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marL="1828800" lvl="3" indent="-4064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marL="2286000" lvl="4" indent="-406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marL="2743200" lvl="5" indent="-4064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marL="3200400" lvl="6" indent="-4064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marL="3657600" lvl="7" indent="-406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marL="4114800" lvl="8" indent="-4064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623400" y="4301700"/>
            <a:ext cx="17041200" cy="16836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  <p:sp>
        <p:nvSpPr>
          <p:cNvPr id="15" name="Google Shape;15;p3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type="body" idx="1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marL="914400" lvl="1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marL="1371600" lvl="2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marL="1828800" lvl="3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marL="2286000" lvl="4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marL="2743200" lvl="5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marL="3200400" lvl="6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marL="3657600" lvl="7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marL="4114800" lvl="8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type="body" idx="1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3" name="Google Shape;23;p5"/>
          <p:cNvSpPr txBox="1"/>
          <p:nvPr>
            <p:ph type="body" idx="2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4" name="Google Shape;24;p5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spcFirstLastPara="1" wrap="square" lIns="182850" tIns="182850" rIns="182850" bIns="18285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0" name="Google Shape;30;p7"/>
          <p:cNvSpPr txBox="1"/>
          <p:nvPr>
            <p:ph type="body" idx="1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980500" y="900300"/>
            <a:ext cx="12735600" cy="81816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/>
        </p:txBody>
      </p:sp>
      <p:sp>
        <p:nvSpPr>
          <p:cNvPr id="34" name="Google Shape;34;p8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9144000" y="-25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spcFirstLastPara="1" wrap="square" lIns="182850" tIns="182850" rIns="182850" bIns="1828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38" name="Google Shape;38;p9"/>
          <p:cNvSpPr txBox="1"/>
          <p:nvPr>
            <p:ph type="subTitle" idx="1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type="body" idx="2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marL="457200" lvl="0" indent="-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marL="914400" lvl="1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marL="1371600" lvl="2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marL="1828800" lvl="3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marL="2286000" lvl="4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marL="2743200" lvl="5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marL="3200400" lvl="6" indent="-406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marL="3657600" lvl="7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marL="4114800" lvl="8" indent="-4064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type="body" idx="1"/>
          </p:nvPr>
        </p:nvSpPr>
        <p:spPr>
          <a:xfrm>
            <a:off x="623400" y="8461150"/>
            <a:ext cx="11997600" cy="1210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t" anchorCtr="0">
            <a:normAutofit/>
          </a:bodyPr>
          <a:lstStyle>
            <a:lvl1pPr marL="457200" lvl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●"/>
              <a:defRPr sz="3600">
                <a:solidFill>
                  <a:schemeClr val="dk2"/>
                </a:solidFill>
              </a:defRPr>
            </a:lvl1pPr>
            <a:lvl2pPr marL="914400" lvl="1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2pPr>
            <a:lvl3pPr marL="1371600" lvl="2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3pPr>
            <a:lvl4pPr marL="1828800" lvl="3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4pPr>
            <a:lvl5pPr marL="2286000" lvl="4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5pPr>
            <a:lvl6pPr marL="2743200" lvl="5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6pPr>
            <a:lvl7pPr marL="3200400" lvl="6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7pPr>
            <a:lvl8pPr marL="3657600" lvl="7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8pPr>
            <a:lvl9pPr marL="4114800" lvl="8" indent="-406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182850" rIns="182850" bIns="182850" anchor="ctr" anchorCtr="0">
            <a:normAutofit/>
          </a:bodyPr>
          <a:lstStyle>
            <a:lvl1pPr lvl="0" algn="r">
              <a:buNone/>
              <a:defRPr sz="2000">
                <a:solidFill>
                  <a:schemeClr val="dk2"/>
                </a:solidFill>
              </a:defRPr>
            </a:lvl1pPr>
            <a:lvl2pPr lvl="1" algn="r">
              <a:buNone/>
              <a:defRPr sz="2000">
                <a:solidFill>
                  <a:schemeClr val="dk2"/>
                </a:solidFill>
              </a:defRPr>
            </a:lvl2pPr>
            <a:lvl3pPr lvl="2" algn="r">
              <a:buNone/>
              <a:defRPr sz="2000">
                <a:solidFill>
                  <a:schemeClr val="dk2"/>
                </a:solidFill>
              </a:defRPr>
            </a:lvl3pPr>
            <a:lvl4pPr lvl="3" algn="r">
              <a:buNone/>
              <a:defRPr sz="2000">
                <a:solidFill>
                  <a:schemeClr val="dk2"/>
                </a:solidFill>
              </a:defRPr>
            </a:lvl4pPr>
            <a:lvl5pPr lvl="4" algn="r">
              <a:buNone/>
              <a:defRPr sz="2000">
                <a:solidFill>
                  <a:schemeClr val="dk2"/>
                </a:solidFill>
              </a:defRPr>
            </a:lvl5pPr>
            <a:lvl6pPr lvl="5" algn="r">
              <a:buNone/>
              <a:defRPr sz="2000">
                <a:solidFill>
                  <a:schemeClr val="dk2"/>
                </a:solidFill>
              </a:defRPr>
            </a:lvl6pPr>
            <a:lvl7pPr lvl="6" algn="r">
              <a:buNone/>
              <a:defRPr sz="2000">
                <a:solidFill>
                  <a:schemeClr val="dk2"/>
                </a:solidFill>
              </a:defRPr>
            </a:lvl7pPr>
            <a:lvl8pPr lvl="7" algn="r">
              <a:buNone/>
              <a:defRPr sz="2000">
                <a:solidFill>
                  <a:schemeClr val="dk2"/>
                </a:solidFill>
              </a:defRPr>
            </a:lvl8pPr>
            <a:lvl9pPr lvl="8" algn="r">
              <a:buNone/>
              <a:defRPr sz="2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0" y="11"/>
            <a:ext cx="18288000" cy="1028698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2309100" y="1346150"/>
            <a:ext cx="4078500" cy="11082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2850" rIns="182850" bIns="18285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M PLUS 1p Medium" panose="020B0602020203020207"/>
                <a:ea typeface="M PLUS 1p Medium" panose="020B0602020203020207"/>
                <a:cs typeface="M PLUS 1p Medium" panose="020B0602020203020207"/>
                <a:sym typeface="M PLUS 1p Medium" panose="020B0602020203020207"/>
              </a:rPr>
              <a:t>わしづかみウェビナー</a:t>
            </a:r>
            <a:endParaRPr sz="2400">
              <a:solidFill>
                <a:schemeClr val="lt1"/>
              </a:solidFill>
              <a:latin typeface="M PLUS 1p Medium" panose="020B0602020203020207"/>
              <a:ea typeface="M PLUS 1p Medium" panose="020B0602020203020207"/>
              <a:cs typeface="M PLUS 1p Medium" panose="020B0602020203020207"/>
              <a:sym typeface="M PLUS 1p Medium" panose="020B0602020203020207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M PLUS 1p Medium" panose="020B0602020203020207"/>
                <a:ea typeface="M PLUS 1p Medium" panose="020B0602020203020207"/>
                <a:cs typeface="M PLUS 1p Medium" panose="020B0602020203020207"/>
                <a:sym typeface="M PLUS 1p Medium" panose="020B0602020203020207"/>
              </a:rPr>
              <a:t>ウェビナー推進事業部</a:t>
            </a:r>
            <a:endParaRPr sz="2400">
              <a:solidFill>
                <a:schemeClr val="lt1"/>
              </a:solidFill>
              <a:latin typeface="M PLUS 1p Medium" panose="020B0602020203020207"/>
              <a:ea typeface="M PLUS 1p Medium" panose="020B0602020203020207"/>
              <a:cs typeface="M PLUS 1p Medium" panose="020B0602020203020207"/>
              <a:sym typeface="M PLUS 1p Medium" panose="020B0602020203020207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2309100" y="2321800"/>
            <a:ext cx="4078500" cy="8619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2850" rIns="182850" bIns="18285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M PLUS 1p ExtraBold" panose="020B0802020203020207"/>
                <a:ea typeface="M PLUS 1p ExtraBold" panose="020B0802020203020207"/>
                <a:cs typeface="M PLUS 1p ExtraBold" panose="020B0802020203020207"/>
                <a:sym typeface="M PLUS 1p ExtraBold" panose="020B0802020203020207"/>
              </a:rPr>
              <a:t>ウェビナー太郎</a:t>
            </a:r>
            <a:endParaRPr sz="3200">
              <a:solidFill>
                <a:schemeClr val="lt1"/>
              </a:solidFill>
              <a:latin typeface="M PLUS 1p ExtraBold" panose="020B0802020203020207"/>
              <a:ea typeface="M PLUS 1p ExtraBold" panose="020B0802020203020207"/>
              <a:cs typeface="M PLUS 1p ExtraBold" panose="020B0802020203020207"/>
              <a:sym typeface="M PLUS 1p ExtraBold" panose="020B0802020203020207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6551525" y="1477050"/>
            <a:ext cx="1472250" cy="147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2385425" y="309125"/>
            <a:ext cx="5638350" cy="647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13"/>
          <p:cNvCxnSpPr/>
          <p:nvPr/>
        </p:nvCxnSpPr>
        <p:spPr>
          <a:xfrm>
            <a:off x="12385300" y="1180550"/>
            <a:ext cx="5633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WPS Presentation</Application>
  <PresentationFormat/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ＭＳ Ｐゴシック</vt:lpstr>
      <vt:lpstr>Wingdings</vt:lpstr>
      <vt:lpstr>Arial</vt:lpstr>
      <vt:lpstr>M PLUS 1p Medium</vt:lpstr>
      <vt:lpstr>M PLUS 1p ExtraBold</vt:lpstr>
      <vt:lpstr>Microsoft YaHei</vt:lpstr>
      <vt:lpstr>ＭＳ Ｐゴシック</vt:lpstr>
      <vt:lpstr>Simple Light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incno</cp:lastModifiedBy>
  <cp:revision>1</cp:revision>
  <dcterms:created xsi:type="dcterms:W3CDTF">2022-07-22T07:20:47Z</dcterms:created>
  <dcterms:modified xsi:type="dcterms:W3CDTF">2022-07-22T07:20:48Z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1041-10.8.0.5773</vt:lpwstr>
  </property>
</Properties>
</file>