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M PLUS 1p ExtraBold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MPLUS1pExtraBold-bold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2a3e950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2a3e950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c2a3e950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c2a3e950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7950" y="3700850"/>
            <a:ext cx="3857400" cy="107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9075" y="3076400"/>
            <a:ext cx="42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ウェビナータイトルが入ります</a:t>
            </a:r>
            <a:endParaRPr sz="20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97150"/>
            <a:ext cx="4413325" cy="23445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413325" y="0"/>
            <a:ext cx="4730700" cy="5143500"/>
          </a:xfrm>
          <a:prstGeom prst="rect">
            <a:avLst/>
          </a:prstGeom>
          <a:solidFill>
            <a:srgbClr val="FE7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565488" y="639350"/>
            <a:ext cx="2154900" cy="1626600"/>
          </a:xfrm>
          <a:prstGeom prst="roundRect">
            <a:avLst>
              <a:gd fmla="val 6509" name="adj"/>
            </a:avLst>
          </a:prstGeom>
          <a:solidFill>
            <a:srgbClr val="FFFFFF">
              <a:alpha val="6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836965" y="639350"/>
            <a:ext cx="2154900" cy="1626600"/>
          </a:xfrm>
          <a:prstGeom prst="roundRect">
            <a:avLst>
              <a:gd fmla="val 6509" name="adj"/>
            </a:avLst>
          </a:prstGeom>
          <a:solidFill>
            <a:srgbClr val="FFFFFF">
              <a:alpha val="6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565488" y="2367977"/>
            <a:ext cx="2154900" cy="1626600"/>
          </a:xfrm>
          <a:prstGeom prst="roundRect">
            <a:avLst>
              <a:gd fmla="val 6509" name="adj"/>
            </a:avLst>
          </a:prstGeom>
          <a:solidFill>
            <a:srgbClr val="FFFFFF">
              <a:alpha val="6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836965" y="2367977"/>
            <a:ext cx="2154900" cy="1626600"/>
          </a:xfrm>
          <a:prstGeom prst="roundRect">
            <a:avLst>
              <a:gd fmla="val 6509" name="adj"/>
            </a:avLst>
          </a:prstGeom>
          <a:solidFill>
            <a:srgbClr val="FFFFFF">
              <a:alpha val="6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363" y="832252"/>
            <a:ext cx="937792" cy="74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7886" y="962209"/>
            <a:ext cx="953082" cy="6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1276" y="2468078"/>
            <a:ext cx="677448" cy="7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4939" y="2705736"/>
            <a:ext cx="976017" cy="4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677550" y="1598363"/>
            <a:ext cx="193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主催者からの指示がない限り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マイク・カメラは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オフにしてください</a:t>
            </a:r>
            <a:endParaRPr sz="9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949025" y="1598363"/>
            <a:ext cx="19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講演中の録画・録音は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禁止とさせていただきます</a:t>
            </a:r>
            <a:endParaRPr sz="9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650850" y="3264850"/>
            <a:ext cx="198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最後に質疑応答の時間を設けております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どうぞお気軽にご質問ください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949013" y="3264838"/>
            <a:ext cx="193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最後にアンケートURLを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お送りしますので</a:t>
            </a:r>
            <a:endParaRPr sz="10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E704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ご協力をお願いします</a:t>
            </a:r>
            <a:endParaRPr sz="900">
              <a:solidFill>
                <a:srgbClr val="FE704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709" y="3944988"/>
            <a:ext cx="1844003" cy="21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69998" y="3805748"/>
            <a:ext cx="640775" cy="6407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2453514" y="4446063"/>
            <a:ext cx="65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Twitter</a:t>
            </a:r>
            <a:endParaRPr sz="8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147752" y="4446063"/>
            <a:ext cx="85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Instagram</a:t>
            </a:r>
            <a:endParaRPr sz="8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17876" y="4156863"/>
            <a:ext cx="199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各種SNSも更新中</a:t>
            </a:r>
            <a:endParaRPr sz="15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4572000" y="4020400"/>
            <a:ext cx="4297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ウェビナー中の不具合等がございましたら</a:t>
            </a:r>
            <a:endParaRPr sz="13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3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お手数をおかけいたしますが下記までご連絡ください</a:t>
            </a:r>
            <a:endParaRPr sz="13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629776" y="4544100"/>
            <a:ext cx="429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☎ 000-0000-0000</a:t>
            </a:r>
            <a:endParaRPr b="1"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0" y="-10750"/>
            <a:ext cx="91440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-150" y="494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まもなく00:00からウェビナー配信開始予定です。配信開始まで今しばらくお待ちください。</a:t>
            </a:r>
            <a:endParaRPr sz="7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63998" y="3805748"/>
            <a:ext cx="640775" cy="64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1825" y="75"/>
            <a:ext cx="9144000" cy="5143500"/>
          </a:xfrm>
          <a:prstGeom prst="rect">
            <a:avLst/>
          </a:prstGeom>
          <a:solidFill>
            <a:srgbClr val="EAEC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ECEB"/>
              </a:solidFill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7150"/>
            <a:ext cx="5324669" cy="28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0" y="-10750"/>
            <a:ext cx="9144000" cy="507900"/>
          </a:xfrm>
          <a:prstGeom prst="rect">
            <a:avLst/>
          </a:prstGeom>
          <a:solidFill>
            <a:srgbClr val="271F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-150" y="494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EAECEB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まもなく00:00からウェビナー配信開始予定です。配信開始まで今しばらくお待ちください。</a:t>
            </a:r>
            <a:endParaRPr sz="700">
              <a:solidFill>
                <a:srgbClr val="EAECEB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0" y="3325875"/>
            <a:ext cx="9144000" cy="1817700"/>
          </a:xfrm>
          <a:prstGeom prst="rect">
            <a:avLst/>
          </a:prstGeom>
          <a:solidFill>
            <a:srgbClr val="8DCCE4">
              <a:alpha val="6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663" y="3516890"/>
            <a:ext cx="937792" cy="74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886" y="3650772"/>
            <a:ext cx="953082" cy="6192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13850" y="4313663"/>
            <a:ext cx="193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主催者からの指示がない限り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マイク・カメラは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オフにしてください</a:t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616329" y="4313663"/>
            <a:ext cx="19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講演中の録画・録音は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禁止とさせていただきます</a:t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469600" y="2418047"/>
            <a:ext cx="3399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ウェビナー中の不具合等がございましたら</a:t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お手数をおかけいたしますが下記までご連絡ください</a:t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469606" y="2745320"/>
            <a:ext cx="339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solidFill>
                  <a:srgbClr val="271F51"/>
                </a:solidFill>
                <a:latin typeface="Poppins"/>
                <a:ea typeface="Poppins"/>
                <a:cs typeface="Poppins"/>
                <a:sym typeface="Poppins"/>
              </a:rPr>
              <a:t>☎ 000-0000-0000</a:t>
            </a:r>
            <a:endParaRPr b="1" sz="2200">
              <a:solidFill>
                <a:srgbClr val="271F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9276" y="3585782"/>
            <a:ext cx="677448" cy="7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0614" y="3750157"/>
            <a:ext cx="976017" cy="4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818808" y="4313663"/>
            <a:ext cx="198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最後に質疑応答の時間を設けております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どうぞお気軽にご質問ください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074688" y="4313663"/>
            <a:ext cx="193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最後にアンケートURLを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お送りしますので</a:t>
            </a:r>
            <a:endParaRPr sz="10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ご協力をお願いします</a:t>
            </a:r>
            <a:endParaRPr sz="9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 flipH="1">
            <a:off x="2146800" y="3872138"/>
            <a:ext cx="473700" cy="976500"/>
          </a:xfrm>
          <a:prstGeom prst="straightConnector1">
            <a:avLst/>
          </a:prstGeom>
          <a:noFill/>
          <a:ln cap="flat" cmpd="sng" w="19050">
            <a:solidFill>
              <a:srgbClr val="271F5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4"/>
          <p:cNvCxnSpPr/>
          <p:nvPr/>
        </p:nvCxnSpPr>
        <p:spPr>
          <a:xfrm flipH="1">
            <a:off x="4336975" y="3872138"/>
            <a:ext cx="473700" cy="976500"/>
          </a:xfrm>
          <a:prstGeom prst="straightConnector1">
            <a:avLst/>
          </a:prstGeom>
          <a:noFill/>
          <a:ln cap="flat" cmpd="sng" w="19050">
            <a:solidFill>
              <a:srgbClr val="271F5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4"/>
          <p:cNvCxnSpPr/>
          <p:nvPr/>
        </p:nvCxnSpPr>
        <p:spPr>
          <a:xfrm flipH="1">
            <a:off x="6803000" y="3872138"/>
            <a:ext cx="473700" cy="976500"/>
          </a:xfrm>
          <a:prstGeom prst="straightConnector1">
            <a:avLst/>
          </a:prstGeom>
          <a:noFill/>
          <a:ln cap="flat" cmpd="sng" w="19050">
            <a:solidFill>
              <a:srgbClr val="271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4"/>
          <p:cNvSpPr/>
          <p:nvPr/>
        </p:nvSpPr>
        <p:spPr>
          <a:xfrm>
            <a:off x="5688800" y="610675"/>
            <a:ext cx="3122700" cy="174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3534" y="771963"/>
            <a:ext cx="1844003" cy="21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5585" y="1444223"/>
            <a:ext cx="640775" cy="640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6469101" y="2008338"/>
            <a:ext cx="65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Twitter</a:t>
            </a:r>
            <a:endParaRPr sz="8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163340" y="2008338"/>
            <a:ext cx="85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20362A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Instagram</a:t>
            </a:r>
            <a:endParaRPr sz="800">
              <a:solidFill>
                <a:srgbClr val="20362A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250701" y="983838"/>
            <a:ext cx="199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271F5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各種SNSも更新中</a:t>
            </a:r>
            <a:endParaRPr sz="1500">
              <a:solidFill>
                <a:srgbClr val="271F5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79585" y="1444223"/>
            <a:ext cx="640775" cy="64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9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64350" y="3470900"/>
            <a:ext cx="4282800" cy="1012800"/>
          </a:xfrm>
          <a:prstGeom prst="roundRect">
            <a:avLst>
              <a:gd fmla="val 16667" name="adj"/>
            </a:avLst>
          </a:prstGeom>
          <a:solidFill>
            <a:srgbClr val="D18E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967463" y="2385970"/>
            <a:ext cx="1908000" cy="1908000"/>
          </a:xfrm>
          <a:prstGeom prst="ellipse">
            <a:avLst/>
          </a:prstGeom>
          <a:solidFill>
            <a:srgbClr val="F1D5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967463" y="239800"/>
            <a:ext cx="1908000" cy="1908000"/>
          </a:xfrm>
          <a:prstGeom prst="ellipse">
            <a:avLst/>
          </a:prstGeom>
          <a:solidFill>
            <a:srgbClr val="F1D5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4775025" y="2374945"/>
            <a:ext cx="1908000" cy="1908000"/>
          </a:xfrm>
          <a:prstGeom prst="ellipse">
            <a:avLst/>
          </a:prstGeom>
          <a:solidFill>
            <a:srgbClr val="F1D5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4775025" y="228775"/>
            <a:ext cx="1908000" cy="1908000"/>
          </a:xfrm>
          <a:prstGeom prst="ellipse">
            <a:avLst/>
          </a:prstGeom>
          <a:solidFill>
            <a:srgbClr val="F1D5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0" y="0"/>
            <a:ext cx="4447526" cy="23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0" y="4652250"/>
            <a:ext cx="9144000" cy="507900"/>
          </a:xfrm>
          <a:prstGeom prst="rect">
            <a:avLst/>
          </a:prstGeom>
          <a:solidFill>
            <a:srgbClr val="C606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-150" y="471240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rgbClr val="EAECEB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まもなく00:00からウェビナー配信開始予定です。配信開始まで今しばらくお待ちください。</a:t>
            </a:r>
            <a:endParaRPr sz="700">
              <a:solidFill>
                <a:srgbClr val="EAECEB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3286" y="522516"/>
            <a:ext cx="831314" cy="6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947" y="684035"/>
            <a:ext cx="844868" cy="54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4873156" y="1232966"/>
            <a:ext cx="17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主催者からの指示がない限り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マイク・カメラは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オフにしてください</a:t>
            </a:r>
            <a:endParaRPr sz="7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7065594" y="1271660"/>
            <a:ext cx="171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講演中の録画・録音は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禁止とさせていただきます</a:t>
            </a:r>
            <a:endParaRPr sz="7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8256" y="2599657"/>
            <a:ext cx="600529" cy="66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6344" y="2836962"/>
            <a:ext cx="865199" cy="372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4849487" y="3297792"/>
            <a:ext cx="175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最後に質疑応答の時間を設けております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どうぞお気軽にご質問ください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7065594" y="3336486"/>
            <a:ext cx="17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最後にアンケートURLを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お送りしますので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ご協力をお願いします</a:t>
            </a:r>
            <a:endParaRPr sz="7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523663" y="3563347"/>
            <a:ext cx="3399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ウェビナー中の不具合等がございましたら</a:t>
            </a:r>
            <a:endParaRPr sz="9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お手数をおかけいたしますが下記までご連絡ください</a:t>
            </a:r>
            <a:endParaRPr sz="9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23669" y="3890620"/>
            <a:ext cx="339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☎ 000-0000-0000</a:t>
            </a:r>
            <a:endParaRPr b="1"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317" y="2585043"/>
            <a:ext cx="2163891" cy="24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44502" y="2485875"/>
            <a:ext cx="751933" cy="7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2625158" y="3147855"/>
            <a:ext cx="76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Twitter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3439830" y="3147855"/>
            <a:ext cx="100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Instagram</a:t>
            </a:r>
            <a:endParaRPr sz="8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94850" y="2833676"/>
            <a:ext cx="234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C60628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各種SNSも更新中</a:t>
            </a:r>
            <a:endParaRPr sz="1500">
              <a:solidFill>
                <a:srgbClr val="C60628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76241" y="2485875"/>
            <a:ext cx="751933" cy="75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