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Poppins"/>
      <p:regular r:id="rId9"/>
      <p:bold r:id="rId10"/>
      <p:italic r:id="rId11"/>
      <p:boldItalic r:id="rId12"/>
    </p:embeddedFont>
    <p:embeddedFont>
      <p:font typeface="M PLUS 1p ExtraBold"/>
      <p:bold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oppins-italic.fntdata"/><Relationship Id="rId10" Type="http://schemas.openxmlformats.org/officeDocument/2006/relationships/font" Target="fonts/Poppins-bold.fntdata"/><Relationship Id="rId13" Type="http://schemas.openxmlformats.org/officeDocument/2006/relationships/font" Target="fonts/MPLUS1pExtraBold-bold.fntdata"/><Relationship Id="rId12" Type="http://schemas.openxmlformats.org/officeDocument/2006/relationships/font" Target="fonts/Poppins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oppi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2c2a3e950c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2c2a3e950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2c2a3e950c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2c2a3e950c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12.png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6.png"/><Relationship Id="rId8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9" Type="http://schemas.openxmlformats.org/officeDocument/2006/relationships/image" Target="../media/image12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5" Type="http://schemas.openxmlformats.org/officeDocument/2006/relationships/image" Target="../media/image8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77950" y="3700850"/>
            <a:ext cx="3857400" cy="10737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39075" y="3076400"/>
            <a:ext cx="42978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>
                <a:solidFill>
                  <a:srgbClr val="20362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ウェビナータイトルが入ります</a:t>
            </a:r>
            <a:endParaRPr sz="2000">
              <a:solidFill>
                <a:srgbClr val="20362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497150"/>
            <a:ext cx="4413325" cy="234458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4413325" y="0"/>
            <a:ext cx="4730700" cy="5143500"/>
          </a:xfrm>
          <a:prstGeom prst="rect">
            <a:avLst/>
          </a:prstGeom>
          <a:solidFill>
            <a:srgbClr val="FE70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4565488" y="639350"/>
            <a:ext cx="2154900" cy="1626600"/>
          </a:xfrm>
          <a:prstGeom prst="roundRect">
            <a:avLst>
              <a:gd fmla="val 6509" name="adj"/>
            </a:avLst>
          </a:prstGeom>
          <a:solidFill>
            <a:srgbClr val="FFFFFF">
              <a:alpha val="63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6836965" y="639350"/>
            <a:ext cx="2154900" cy="1626600"/>
          </a:xfrm>
          <a:prstGeom prst="roundRect">
            <a:avLst>
              <a:gd fmla="val 6509" name="adj"/>
            </a:avLst>
          </a:prstGeom>
          <a:solidFill>
            <a:srgbClr val="FFFFFF">
              <a:alpha val="63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/>
          <p:nvPr/>
        </p:nvSpPr>
        <p:spPr>
          <a:xfrm>
            <a:off x="4565488" y="2367977"/>
            <a:ext cx="2154900" cy="1626600"/>
          </a:xfrm>
          <a:prstGeom prst="roundRect">
            <a:avLst>
              <a:gd fmla="val 6509" name="adj"/>
            </a:avLst>
          </a:prstGeom>
          <a:solidFill>
            <a:srgbClr val="FFFFFF">
              <a:alpha val="63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3"/>
          <p:cNvSpPr/>
          <p:nvPr/>
        </p:nvSpPr>
        <p:spPr>
          <a:xfrm>
            <a:off x="6836965" y="2367977"/>
            <a:ext cx="2154900" cy="1626600"/>
          </a:xfrm>
          <a:prstGeom prst="roundRect">
            <a:avLst>
              <a:gd fmla="val 6509" name="adj"/>
            </a:avLst>
          </a:prstGeom>
          <a:solidFill>
            <a:srgbClr val="FFFFFF">
              <a:alpha val="63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8363" y="832252"/>
            <a:ext cx="937792" cy="749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7886" y="962209"/>
            <a:ext cx="953082" cy="619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11276" y="2468078"/>
            <a:ext cx="677448" cy="749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54939" y="2705736"/>
            <a:ext cx="976017" cy="42047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4677550" y="1598363"/>
            <a:ext cx="1930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FE704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主催者からの指示がない限り</a:t>
            </a:r>
            <a:endParaRPr sz="1000">
              <a:solidFill>
                <a:srgbClr val="FE704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FE704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マイク・カメラは</a:t>
            </a:r>
            <a:endParaRPr sz="1000">
              <a:solidFill>
                <a:srgbClr val="FE704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FE704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オフにしてください</a:t>
            </a:r>
            <a:endParaRPr sz="900">
              <a:solidFill>
                <a:srgbClr val="FE704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6949025" y="1598363"/>
            <a:ext cx="193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FE704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講演中の録画・録音は</a:t>
            </a:r>
            <a:endParaRPr sz="1000">
              <a:solidFill>
                <a:srgbClr val="FE704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FE704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禁止とさせていただきます</a:t>
            </a:r>
            <a:endParaRPr sz="900">
              <a:solidFill>
                <a:srgbClr val="FE704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4650850" y="3264850"/>
            <a:ext cx="1984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FE704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最後に質疑応答の時間を設けております</a:t>
            </a:r>
            <a:endParaRPr sz="1000">
              <a:solidFill>
                <a:srgbClr val="FE704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FE704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どうぞお気軽にご質問ください</a:t>
            </a:r>
            <a:endParaRPr sz="1000">
              <a:solidFill>
                <a:srgbClr val="FE704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6949013" y="3264838"/>
            <a:ext cx="1930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FE704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最後にアンケートURLを</a:t>
            </a:r>
            <a:endParaRPr sz="1000">
              <a:solidFill>
                <a:srgbClr val="FE704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FE704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お送りしますので</a:t>
            </a:r>
            <a:endParaRPr sz="1000">
              <a:solidFill>
                <a:srgbClr val="FE704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FE704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ご協力をお願いします</a:t>
            </a:r>
            <a:endParaRPr sz="900">
              <a:solidFill>
                <a:srgbClr val="FE704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70" name="Google Shape;70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0709" y="3944988"/>
            <a:ext cx="1844003" cy="211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469998" y="3805748"/>
            <a:ext cx="640775" cy="64077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2453514" y="4446063"/>
            <a:ext cx="653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20362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Twitter</a:t>
            </a:r>
            <a:endParaRPr sz="800">
              <a:solidFill>
                <a:srgbClr val="20362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73" name="Google Shape;73;p13"/>
          <p:cNvSpPr txBox="1"/>
          <p:nvPr/>
        </p:nvSpPr>
        <p:spPr>
          <a:xfrm>
            <a:off x="3147752" y="4446063"/>
            <a:ext cx="858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20362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Instagram</a:t>
            </a:r>
            <a:endParaRPr sz="800">
              <a:solidFill>
                <a:srgbClr val="20362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74" name="Google Shape;74;p13"/>
          <p:cNvSpPr txBox="1"/>
          <p:nvPr/>
        </p:nvSpPr>
        <p:spPr>
          <a:xfrm>
            <a:off x="317876" y="4156863"/>
            <a:ext cx="1998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20362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各種SNSも更新中</a:t>
            </a:r>
            <a:endParaRPr sz="1500">
              <a:solidFill>
                <a:srgbClr val="20362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75" name="Google Shape;75;p13"/>
          <p:cNvSpPr txBox="1"/>
          <p:nvPr/>
        </p:nvSpPr>
        <p:spPr>
          <a:xfrm>
            <a:off x="4572000" y="4020400"/>
            <a:ext cx="42978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ウェビナー中の不具合等がございましたら</a:t>
            </a:r>
            <a:endParaRPr sz="1300"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" sz="1300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お手数をおかけいたしますが下記までご連絡ください</a:t>
            </a:r>
            <a:endParaRPr sz="1300"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76" name="Google Shape;76;p13"/>
          <p:cNvSpPr txBox="1"/>
          <p:nvPr/>
        </p:nvSpPr>
        <p:spPr>
          <a:xfrm>
            <a:off x="4629776" y="4544100"/>
            <a:ext cx="4297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☎ 000-0000-0000</a:t>
            </a:r>
            <a:endParaRPr b="1" sz="2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7" name="Google Shape;77;p13"/>
          <p:cNvSpPr/>
          <p:nvPr/>
        </p:nvSpPr>
        <p:spPr>
          <a:xfrm>
            <a:off x="0" y="-10750"/>
            <a:ext cx="9144000" cy="507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3"/>
          <p:cNvSpPr txBox="1"/>
          <p:nvPr/>
        </p:nvSpPr>
        <p:spPr>
          <a:xfrm>
            <a:off x="-150" y="49400"/>
            <a:ext cx="914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rgbClr val="20362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まもなく00:00からウェビナー配信開始予定です。配信開始まで今しばらくお待ちください。</a:t>
            </a:r>
            <a:endParaRPr sz="700">
              <a:solidFill>
                <a:srgbClr val="20362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79" name="Google Shape;79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263998" y="3805748"/>
            <a:ext cx="640775" cy="640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1825" y="75"/>
            <a:ext cx="9144000" cy="5143500"/>
          </a:xfrm>
          <a:prstGeom prst="rect">
            <a:avLst/>
          </a:prstGeom>
          <a:solidFill>
            <a:srgbClr val="EAE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EAECEB"/>
              </a:solidFill>
            </a:endParaRPr>
          </a:p>
        </p:txBody>
      </p:sp>
      <p:pic>
        <p:nvPicPr>
          <p:cNvPr id="85" name="Google Shape;8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97150"/>
            <a:ext cx="5324669" cy="28287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4"/>
          <p:cNvSpPr/>
          <p:nvPr/>
        </p:nvSpPr>
        <p:spPr>
          <a:xfrm>
            <a:off x="0" y="-10750"/>
            <a:ext cx="9144000" cy="507900"/>
          </a:xfrm>
          <a:prstGeom prst="rect">
            <a:avLst/>
          </a:prstGeom>
          <a:solidFill>
            <a:srgbClr val="271F5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4"/>
          <p:cNvSpPr txBox="1"/>
          <p:nvPr/>
        </p:nvSpPr>
        <p:spPr>
          <a:xfrm>
            <a:off x="-150" y="49400"/>
            <a:ext cx="914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rgbClr val="EAECEB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まもなく00:00からウェビナー配信開始予定です。配信開始まで今しばらくお待ちください。</a:t>
            </a:r>
            <a:endParaRPr sz="700">
              <a:solidFill>
                <a:srgbClr val="EAECEB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88" name="Google Shape;88;p14"/>
          <p:cNvSpPr/>
          <p:nvPr/>
        </p:nvSpPr>
        <p:spPr>
          <a:xfrm>
            <a:off x="0" y="3325875"/>
            <a:ext cx="9144000" cy="1817700"/>
          </a:xfrm>
          <a:prstGeom prst="rect">
            <a:avLst/>
          </a:prstGeom>
          <a:solidFill>
            <a:srgbClr val="8DCCE4">
              <a:alpha val="630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4663" y="3516890"/>
            <a:ext cx="937792" cy="749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14886" y="3650772"/>
            <a:ext cx="953082" cy="61924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/>
        </p:nvSpPr>
        <p:spPr>
          <a:xfrm>
            <a:off x="413850" y="4313663"/>
            <a:ext cx="1930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主催者からの指示がない限り</a:t>
            </a:r>
            <a:endParaRPr sz="10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マイク・カメラは</a:t>
            </a:r>
            <a:endParaRPr sz="10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オフにしてください</a:t>
            </a:r>
            <a:endParaRPr sz="9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2616329" y="4313663"/>
            <a:ext cx="193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講演中の録画・録音は</a:t>
            </a:r>
            <a:endParaRPr sz="10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禁止とさせていただきます</a:t>
            </a:r>
            <a:endParaRPr sz="9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5469600" y="2418047"/>
            <a:ext cx="33999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ウェビナー中の不具合等がございましたら</a:t>
            </a:r>
            <a:endParaRPr sz="9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お手数をおかけいたしますが下記までご連絡ください</a:t>
            </a:r>
            <a:endParaRPr sz="9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94" name="Google Shape;94;p14"/>
          <p:cNvSpPr txBox="1"/>
          <p:nvPr/>
        </p:nvSpPr>
        <p:spPr>
          <a:xfrm>
            <a:off x="5469606" y="2745320"/>
            <a:ext cx="3399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200">
                <a:solidFill>
                  <a:srgbClr val="271F51"/>
                </a:solidFill>
                <a:latin typeface="Poppins"/>
                <a:ea typeface="Poppins"/>
                <a:cs typeface="Poppins"/>
                <a:sym typeface="Poppins"/>
              </a:rPr>
              <a:t>☎ 000-0000-0000</a:t>
            </a:r>
            <a:endParaRPr b="1" sz="2200">
              <a:solidFill>
                <a:srgbClr val="271F5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69276" y="3585782"/>
            <a:ext cx="677448" cy="749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80614" y="3750157"/>
            <a:ext cx="976017" cy="42047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4818808" y="4313663"/>
            <a:ext cx="1984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最後に質疑応答の時間を設けております</a:t>
            </a:r>
            <a:endParaRPr sz="10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どうぞお気軽にご質問ください</a:t>
            </a:r>
            <a:endParaRPr sz="10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7074688" y="4313663"/>
            <a:ext cx="1930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最後にアンケートURLを</a:t>
            </a:r>
            <a:endParaRPr sz="10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お送りしますので</a:t>
            </a:r>
            <a:endParaRPr sz="10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ご協力をお願いします</a:t>
            </a:r>
            <a:endParaRPr sz="9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cxnSp>
        <p:nvCxnSpPr>
          <p:cNvPr id="99" name="Google Shape;99;p14"/>
          <p:cNvCxnSpPr/>
          <p:nvPr/>
        </p:nvCxnSpPr>
        <p:spPr>
          <a:xfrm flipH="1">
            <a:off x="2146800" y="3872138"/>
            <a:ext cx="473700" cy="976500"/>
          </a:xfrm>
          <a:prstGeom prst="straightConnector1">
            <a:avLst/>
          </a:prstGeom>
          <a:noFill/>
          <a:ln cap="flat" cmpd="sng" w="19050">
            <a:solidFill>
              <a:srgbClr val="271F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0" name="Google Shape;100;p14"/>
          <p:cNvCxnSpPr/>
          <p:nvPr/>
        </p:nvCxnSpPr>
        <p:spPr>
          <a:xfrm flipH="1">
            <a:off x="4336975" y="3872138"/>
            <a:ext cx="473700" cy="976500"/>
          </a:xfrm>
          <a:prstGeom prst="straightConnector1">
            <a:avLst/>
          </a:prstGeom>
          <a:noFill/>
          <a:ln cap="flat" cmpd="sng" w="19050">
            <a:solidFill>
              <a:srgbClr val="271F5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1" name="Google Shape;101;p14"/>
          <p:cNvCxnSpPr/>
          <p:nvPr/>
        </p:nvCxnSpPr>
        <p:spPr>
          <a:xfrm flipH="1">
            <a:off x="6803000" y="3872138"/>
            <a:ext cx="473700" cy="976500"/>
          </a:xfrm>
          <a:prstGeom prst="straightConnector1">
            <a:avLst/>
          </a:prstGeom>
          <a:noFill/>
          <a:ln cap="flat" cmpd="sng" w="19050">
            <a:solidFill>
              <a:srgbClr val="271F5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2" name="Google Shape;102;p14"/>
          <p:cNvSpPr/>
          <p:nvPr/>
        </p:nvSpPr>
        <p:spPr>
          <a:xfrm>
            <a:off x="5688800" y="610675"/>
            <a:ext cx="3122700" cy="17412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3" name="Google Shape;103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23534" y="771963"/>
            <a:ext cx="1844003" cy="211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85585" y="1444223"/>
            <a:ext cx="640775" cy="64077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6469101" y="2008338"/>
            <a:ext cx="6531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20362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Twitter</a:t>
            </a:r>
            <a:endParaRPr sz="800">
              <a:solidFill>
                <a:srgbClr val="20362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7163340" y="2008338"/>
            <a:ext cx="858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20362A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Instagram</a:t>
            </a:r>
            <a:endParaRPr sz="800">
              <a:solidFill>
                <a:srgbClr val="20362A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6250701" y="983838"/>
            <a:ext cx="1998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271F5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各種SNSも更新中</a:t>
            </a:r>
            <a:endParaRPr sz="1500">
              <a:solidFill>
                <a:srgbClr val="271F5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108" name="Google Shape;108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279585" y="1444223"/>
            <a:ext cx="640775" cy="640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164350" y="3470900"/>
            <a:ext cx="4282800" cy="1012800"/>
          </a:xfrm>
          <a:prstGeom prst="roundRect">
            <a:avLst>
              <a:gd fmla="val 16667" name="adj"/>
            </a:avLst>
          </a:prstGeom>
          <a:solidFill>
            <a:srgbClr val="D18E9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6967463" y="2385970"/>
            <a:ext cx="1908000" cy="1908000"/>
          </a:xfrm>
          <a:prstGeom prst="ellipse">
            <a:avLst/>
          </a:prstGeom>
          <a:solidFill>
            <a:srgbClr val="F1D5D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6967463" y="239800"/>
            <a:ext cx="1908000" cy="1908000"/>
          </a:xfrm>
          <a:prstGeom prst="ellipse">
            <a:avLst/>
          </a:prstGeom>
          <a:solidFill>
            <a:srgbClr val="F1D5D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5"/>
          <p:cNvSpPr/>
          <p:nvPr/>
        </p:nvSpPr>
        <p:spPr>
          <a:xfrm>
            <a:off x="4775025" y="2374945"/>
            <a:ext cx="1908000" cy="1908000"/>
          </a:xfrm>
          <a:prstGeom prst="ellipse">
            <a:avLst/>
          </a:prstGeom>
          <a:solidFill>
            <a:srgbClr val="F1D5D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5"/>
          <p:cNvSpPr/>
          <p:nvPr/>
        </p:nvSpPr>
        <p:spPr>
          <a:xfrm>
            <a:off x="4775025" y="228775"/>
            <a:ext cx="1908000" cy="1908000"/>
          </a:xfrm>
          <a:prstGeom prst="ellipse">
            <a:avLst/>
          </a:prstGeom>
          <a:solidFill>
            <a:srgbClr val="F1D5D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0" y="0"/>
            <a:ext cx="4447526" cy="236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/>
          <p:nvPr/>
        </p:nvSpPr>
        <p:spPr>
          <a:xfrm>
            <a:off x="0" y="4652250"/>
            <a:ext cx="9144000" cy="507900"/>
          </a:xfrm>
          <a:prstGeom prst="rect">
            <a:avLst/>
          </a:prstGeom>
          <a:solidFill>
            <a:srgbClr val="C6062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-150" y="4712400"/>
            <a:ext cx="9144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rgbClr val="EAECEB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まもなく00:00からウェビナー配信開始予定です。配信開始まで今しばらくお待ちください。</a:t>
            </a:r>
            <a:endParaRPr sz="700">
              <a:solidFill>
                <a:srgbClr val="EAECEB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122" name="Google Shape;12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13286" y="522516"/>
            <a:ext cx="831314" cy="664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498947" y="684035"/>
            <a:ext cx="844868" cy="548933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 txBox="1"/>
          <p:nvPr/>
        </p:nvSpPr>
        <p:spPr>
          <a:xfrm>
            <a:off x="4873156" y="1232966"/>
            <a:ext cx="1711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主催者からの指示がない限り</a:t>
            </a:r>
            <a:endParaRPr sz="8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マイク・カメラは</a:t>
            </a:r>
            <a:endParaRPr sz="8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オフにしてください</a:t>
            </a:r>
            <a:endParaRPr sz="7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7065594" y="1271660"/>
            <a:ext cx="1711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講演中の録画・録音は</a:t>
            </a:r>
            <a:endParaRPr sz="8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禁止とさせていただきます</a:t>
            </a:r>
            <a:endParaRPr sz="7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126" name="Google Shape;126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78256" y="2599657"/>
            <a:ext cx="600529" cy="664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6344" y="2836962"/>
            <a:ext cx="865199" cy="372733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5"/>
          <p:cNvSpPr txBox="1"/>
          <p:nvPr/>
        </p:nvSpPr>
        <p:spPr>
          <a:xfrm>
            <a:off x="4849487" y="3297792"/>
            <a:ext cx="1758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最後に質疑応答の時間を設けております</a:t>
            </a:r>
            <a:endParaRPr sz="8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どうぞお気軽にご質問ください</a:t>
            </a:r>
            <a:endParaRPr sz="8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29" name="Google Shape;129;p15"/>
          <p:cNvSpPr txBox="1"/>
          <p:nvPr/>
        </p:nvSpPr>
        <p:spPr>
          <a:xfrm>
            <a:off x="7065594" y="3336486"/>
            <a:ext cx="1711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最後にアンケートURLを</a:t>
            </a:r>
            <a:endParaRPr sz="8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お送りしますので</a:t>
            </a:r>
            <a:endParaRPr sz="8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ご協力をお願いします</a:t>
            </a:r>
            <a:endParaRPr sz="7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30" name="Google Shape;130;p15"/>
          <p:cNvSpPr txBox="1"/>
          <p:nvPr/>
        </p:nvSpPr>
        <p:spPr>
          <a:xfrm>
            <a:off x="523663" y="3563347"/>
            <a:ext cx="33999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ウェビナー中の不具合等がございましたら</a:t>
            </a:r>
            <a:endParaRPr sz="900"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lt1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お手数をおかけいたしますが下記までご連絡ください</a:t>
            </a:r>
            <a:endParaRPr sz="900"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1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31" name="Google Shape;131;p15"/>
          <p:cNvSpPr txBox="1"/>
          <p:nvPr/>
        </p:nvSpPr>
        <p:spPr>
          <a:xfrm>
            <a:off x="523669" y="3890620"/>
            <a:ext cx="3399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☎ 000-0000-0000</a:t>
            </a:r>
            <a:endParaRPr b="1" sz="2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32" name="Google Shape;132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0317" y="2585043"/>
            <a:ext cx="2163891" cy="24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644502" y="2485875"/>
            <a:ext cx="751933" cy="751944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5"/>
          <p:cNvSpPr txBox="1"/>
          <p:nvPr/>
        </p:nvSpPr>
        <p:spPr>
          <a:xfrm>
            <a:off x="2625158" y="3147855"/>
            <a:ext cx="766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Twitter</a:t>
            </a:r>
            <a:endParaRPr sz="8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35" name="Google Shape;135;p15"/>
          <p:cNvSpPr txBox="1"/>
          <p:nvPr/>
        </p:nvSpPr>
        <p:spPr>
          <a:xfrm>
            <a:off x="3439830" y="3147855"/>
            <a:ext cx="1007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Instagram</a:t>
            </a:r>
            <a:endParaRPr sz="8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sp>
        <p:nvSpPr>
          <p:cNvPr id="136" name="Google Shape;136;p15"/>
          <p:cNvSpPr txBox="1"/>
          <p:nvPr/>
        </p:nvSpPr>
        <p:spPr>
          <a:xfrm>
            <a:off x="94850" y="2833676"/>
            <a:ext cx="2345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C60628"/>
                </a:solidFill>
                <a:latin typeface="M PLUS 1p ExtraBold"/>
                <a:ea typeface="M PLUS 1p ExtraBold"/>
                <a:cs typeface="M PLUS 1p ExtraBold"/>
                <a:sym typeface="M PLUS 1p ExtraBold"/>
              </a:rPr>
              <a:t>各種SNSも更新中</a:t>
            </a:r>
            <a:endParaRPr sz="1500">
              <a:solidFill>
                <a:srgbClr val="C60628"/>
              </a:solidFill>
              <a:latin typeface="M PLUS 1p ExtraBold"/>
              <a:ea typeface="M PLUS 1p ExtraBold"/>
              <a:cs typeface="M PLUS 1p ExtraBold"/>
              <a:sym typeface="M PLUS 1p ExtraBold"/>
            </a:endParaRPr>
          </a:p>
        </p:txBody>
      </p:sp>
      <p:pic>
        <p:nvPicPr>
          <p:cNvPr id="137" name="Google Shape;137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576241" y="2485875"/>
            <a:ext cx="751933" cy="7519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